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677B87-F4A4-4245-AA8C-6D16FF640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FC6FB5-E675-473E-8E5E-2EAA9CE96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C9757-1A34-4FA2-B29A-0648938F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9F8AFE-1630-46C0-B91A-872B981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A74CE-F697-4433-9ACA-0B209753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2B8AE-8BCB-479C-9624-E67F198B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A7D002-9819-4068-ABCB-BEBD625EA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E8976F-EB55-44E7-82C4-9A8028A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4115A-4209-4C78-99DC-B7EC69C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FA150A-A4EC-4DD9-821B-FAF884F3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E3331A-FE25-4C97-B27A-BFAAB6C21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87A8B8-85A4-4BE6-9A52-63E896837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99DB3-C95B-4509-8463-F4805614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4CDA59-222D-454F-B928-8B04EDDC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41EA4-7062-435A-92AE-A0C028A9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31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0B52B-5ACF-4EDB-818B-681EE06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55933-69C7-461C-A1C6-8F6E4771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EA1B5D-1FBA-4460-9B2F-1F11ABCF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E091BB-0BFD-46AC-B68C-D62D0859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868BE-1AE2-4F7C-98B9-41F77469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6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EDBB7-8BA8-4EE1-895B-312224BE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EE4B6F-CB88-4889-BACF-31D74DA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1CE5B-B5C7-4DA2-B7BA-5A62DA6D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ADBF86-2FE1-4864-B0F4-A83F9E4A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D28D5-B82D-498E-A635-BDE2989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9A15-83C4-4263-A12D-448B5407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E1CB4-B621-4162-AFC5-F161547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D9382-C170-4F4B-9BD3-1E2163C97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63F26A-9C5A-4427-ACFC-2FE4019E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9825A8-8FD5-4D35-909A-4B4D3354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A63CFC-BC62-47D1-BE72-F8833AE9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4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1AA0E-0DCC-4CFA-A707-B9927021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2973B1-0DF8-48DA-A783-5D57F94F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4F6285-DCE8-446A-B19F-4796661E9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C4E081-5215-465E-A0BB-5919BDB5D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FD661E-F339-402D-853B-32CB5CEB4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297642-5668-4ADC-8C8B-D85F41FE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A69BCB-01B7-46A6-B145-88B87BEF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A2362D-C8AC-4BAF-8150-3E5FD3A9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1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2D33D-A000-42D1-B17D-38447EDB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5FB6B3-A555-4498-A9F3-C3C6D383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5EB8C0-D100-46FC-B216-B27ED76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920A3C-851A-48C9-B3F8-7AAA8CF1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0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32A84D-44DA-4361-BB34-2AF90E95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792730-54CC-426D-A1E5-1F635BFA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DF504B-AEA9-45B1-95AA-886D8B84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E93A9-F1A4-40C4-8A5C-3D785994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E1545-868B-4D4E-8B6B-96B3435F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F00A9-519D-4ED6-A9DB-5DCBE7078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E22233-35F5-4967-AF65-AAD6251C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2F4850-ADCE-4E0A-8B27-1B42109F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871EA-6DA7-48A0-865D-6313291F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0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1D24E-F2DA-4DAE-856E-51935F11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A54E52-5110-495E-8722-13251A96A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A6720E-170D-44DC-A735-EA0B113D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6AA9B-5A94-4DCF-B851-2CA5E1D3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3A50A-3909-4B38-90BD-A9EDF4EC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A48ACE-5C3C-410D-9C55-D9CD7EAF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AB3F3B-77FA-49EA-B872-FEE83C6B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455EF-E658-475D-A2A6-B6DCF520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0A2B38-C2B2-45A6-A380-A4B754CC2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424C-3F09-4402-810D-ADC1E59EC09E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9DF073-AC35-4875-8A10-EFF64BE13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B149A-B7A4-45FA-8F7C-AB2CEB3F2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0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B50F80-7F23-4DC1-8AC5-7168D261F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244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800" b="1" dirty="0">
                <a:latin typeface="Garamond" panose="02020404030301010803" pitchFamily="18" charset="0"/>
              </a:rPr>
              <a:t>INCARICHI CONFERITI ED AUTORIZZATI AI DIPENDENTI</a:t>
            </a:r>
            <a:br>
              <a:rPr lang="it-IT" sz="2800" b="1">
                <a:latin typeface="Garamond" panose="02020404030301010803" pitchFamily="18" charset="0"/>
              </a:rPr>
            </a:br>
            <a:r>
              <a:rPr lang="it-IT" sz="2800" b="1">
                <a:latin typeface="Garamond" panose="02020404030301010803" pitchFamily="18" charset="0"/>
              </a:rPr>
              <a:t>I TRIMESTRE 2023</a:t>
            </a:r>
            <a:endParaRPr lang="it-IT" sz="2800" b="1" dirty="0">
              <a:latin typeface="Garamond" panose="02020404030301010803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70B606-FDE5-40F2-AA56-06F1E986E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4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Nel corso del trimestre oggetto di rendicontazione non sono stati conferiti ed autorizzati incarichi ai dipendenti (dirigenti e non dirigenti). Parimenti, nello stesso periodo di rendicontazione non erano in essere incarichi conferiti ed autorizzati ai dipendenti nel corso dei precedenti trimestri.</a:t>
            </a:r>
            <a:r>
              <a:rPr lang="en-US" sz="1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7699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di Office</vt:lpstr>
      <vt:lpstr>INCARICHI CONFERITI ED AUTORIZZATI AI DIPENDENTI I TRIMESTRE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Igor Patrucco</dc:creator>
  <cp:lastModifiedBy>Fabio Badery</cp:lastModifiedBy>
  <cp:revision>7</cp:revision>
  <dcterms:created xsi:type="dcterms:W3CDTF">2022-03-16T11:36:03Z</dcterms:created>
  <dcterms:modified xsi:type="dcterms:W3CDTF">2023-05-02T11:17:41Z</dcterms:modified>
</cp:coreProperties>
</file>